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7" r:id="rId2"/>
    <p:sldId id="258" r:id="rId3"/>
    <p:sldId id="259" r:id="rId4"/>
    <p:sldId id="261" r:id="rId5"/>
    <p:sldId id="260" r:id="rId6"/>
    <p:sldId id="277" r:id="rId7"/>
    <p:sldId id="262" r:id="rId8"/>
    <p:sldId id="267" r:id="rId9"/>
    <p:sldId id="278" r:id="rId10"/>
    <p:sldId id="266" r:id="rId11"/>
    <p:sldId id="265" r:id="rId12"/>
    <p:sldId id="264" r:id="rId13"/>
    <p:sldId id="263" r:id="rId14"/>
    <p:sldId id="268" r:id="rId15"/>
    <p:sldId id="269" r:id="rId16"/>
    <p:sldId id="270" r:id="rId17"/>
    <p:sldId id="271" r:id="rId18"/>
    <p:sldId id="272" r:id="rId19"/>
    <p:sldId id="297" r:id="rId20"/>
    <p:sldId id="298" r:id="rId21"/>
    <p:sldId id="273" r:id="rId22"/>
    <p:sldId id="295" r:id="rId23"/>
    <p:sldId id="274" r:id="rId24"/>
    <p:sldId id="275" r:id="rId25"/>
    <p:sldId id="279" r:id="rId26"/>
    <p:sldId id="280" r:id="rId27"/>
    <p:sldId id="281" r:id="rId28"/>
    <p:sldId id="296" r:id="rId29"/>
    <p:sldId id="282" r:id="rId30"/>
    <p:sldId id="283" r:id="rId31"/>
    <p:sldId id="291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77" autoAdjust="0"/>
  </p:normalViewPr>
  <p:slideViewPr>
    <p:cSldViewPr>
      <p:cViewPr>
        <p:scale>
          <a:sx n="91" d="100"/>
          <a:sy n="91" d="100"/>
        </p:scale>
        <p:origin x="-5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младшая гр</c:v>
                </c:pt>
                <c:pt idx="1">
                  <c:v>средняя гр</c:v>
                </c:pt>
                <c:pt idx="2">
                  <c:v>старшая гр</c:v>
                </c:pt>
                <c:pt idx="3">
                  <c:v>подготовительная гр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младшая гр</c:v>
                </c:pt>
                <c:pt idx="1">
                  <c:v>средняя гр</c:v>
                </c:pt>
                <c:pt idx="2">
                  <c:v>старшая гр</c:v>
                </c:pt>
                <c:pt idx="3">
                  <c:v>подготовительная гр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</c:v>
                </c:pt>
                <c:pt idx="1">
                  <c:v>7</c:v>
                </c:pt>
                <c:pt idx="2">
                  <c:v>9</c:v>
                </c:pt>
                <c:pt idx="3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младшая гр</c:v>
                </c:pt>
                <c:pt idx="1">
                  <c:v>средняя гр</c:v>
                </c:pt>
                <c:pt idx="2">
                  <c:v>старшая гр</c:v>
                </c:pt>
                <c:pt idx="3">
                  <c:v>подготовительная гр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1423232"/>
        <c:axId val="151429120"/>
        <c:axId val="0"/>
      </c:bar3DChart>
      <c:catAx>
        <c:axId val="151423232"/>
        <c:scaling>
          <c:orientation val="minMax"/>
        </c:scaling>
        <c:delete val="0"/>
        <c:axPos val="b"/>
        <c:majorTickMark val="out"/>
        <c:minorTickMark val="none"/>
        <c:tickLblPos val="nextTo"/>
        <c:crossAx val="151429120"/>
        <c:crosses val="autoZero"/>
        <c:auto val="1"/>
        <c:lblAlgn val="ctr"/>
        <c:lblOffset val="100"/>
        <c:noMultiLvlLbl val="0"/>
      </c:catAx>
      <c:valAx>
        <c:axId val="151429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4232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6A730-C437-4184-BAE7-D4ABD799699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DEE56-1937-424A-A725-EF7F5FE74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158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DA844-2683-429C-BB0A-6AF290B0B24C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7800B-8254-4921-B2BE-6AAF7C154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39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7800B-8254-4921-B2BE-6AAF7C1546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42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08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2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425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08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72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89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3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7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99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48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7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24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86409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ЭЛЕКТРОННОЕ ПОРТФОЛИО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916832"/>
            <a:ext cx="2952328" cy="4427386"/>
          </a:xfrm>
          <a:ln w="57150">
            <a:solidFill>
              <a:srgbClr val="C00000"/>
            </a:solidFill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музыкального руководителя</a:t>
            </a: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1-ой квалификационной категории</a:t>
            </a: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МБДОУ № 6 «Гвоздичка»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пос. Цветочного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Республики Адыгея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Хаджумян </a:t>
            </a: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Наиры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Адамовны</a:t>
            </a:r>
            <a:endParaRPr lang="ru-RU" dirty="0"/>
          </a:p>
        </p:txBody>
      </p:sp>
      <p:pic>
        <p:nvPicPr>
          <p:cNvPr id="3" name="Karel Gott - Сказочная музыка (к-ф -Три орешка для золушки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9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29614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деятельность, презентации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1.Экологическая сказка «Медвежонок ищет друга»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2.Проект и презентация по патриотическому воспитанию «Наша Родина – Россия!»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Проект «Классические композиторы – детям»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Проект и презентация «Мы найдем для лета краски»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5.Проект и презентация «23 февраля – День защитника Отечества»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Проект «Симфонический оркестр»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1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Творчеству детей способствует установившийся контакт педагогов с родителями наших воспитанников. Мы стремимся достичь таких отношений, когда мамы и папы небезучастны к творчеству детей, а становятся активными союзниками и помощниками воспитателя в организации их художественно речевой деятельности. Многие родители участвуют в создании декораций к детским спектаклям, изготавливают  костюмы, помогают в заучивании текстов ролей. Одной из интересных форм работы, которой нам удалось достичь, является привлечение родителей для участия в театрализованных представлениях в качестве актеров. Родители привлекаются и к работе над кукольной театрализацией..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Целенаправленно совместно с детьми родители читают произведения, просматривают видеофильмы, посещают театры.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Для проведения эффективной работы по театрализованной деятельности в домашних условиях родители получают рекомендации в виде консультаций.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Все это способствует расширению кругозора, развитию эстетической культуры детей,  обогащает внутренний мир, а главное - учит членов семьи взаимопониманию, сближает их. Со слов детей мы узнали, что во многих семьях стали практиковаться развлечения. Проявление такого общего интереса сплачивает семью, коллектив детей, воспитателей и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54907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Консультации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«Фоновая музыка в жизни детского сада»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«Музыкотерапия в детском саду»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«Для чего детям нужны занятия музыкой»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«Праздники в ДОУ»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«Развитие музыкального слуха у детей»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«Значение музыки в период адаптации»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«Танцевальный серпантин»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 «Театрализованная деятельность детей»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 «Значение классической музыки для дошкольников»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«Споемте дружно песню»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5212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Конспекты занятий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«Музыка Осени»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«Ледяные цветы Снежной королевы»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«Два синьора»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«Ворчуны из Уныллоу»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«Зимняя сказка для медвежонка»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 «Три кита»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 «Мама – что солнышко на небе»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 «Будь природе другом»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 «Приключения капельки»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 «Весенняя капель»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 «Сороки»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6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5841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образовательной деятельности за 2016-2017 учебный год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marL="0" indent="0">
              <a:buNone/>
            </a:pP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результатам диагностики можно сделать вывод, что у детей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повысилась самооценка, они стремятся к активной музыкальной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деятельности и танцевально-игровому творчеству. Дети эмоционально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отзывчивы, любознательны, творчески воодушевлены.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89164733"/>
              </p:ext>
            </p:extLst>
          </p:nvPr>
        </p:nvGraphicFramePr>
        <p:xfrm>
          <a:off x="611560" y="2492896"/>
          <a:ext cx="799288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313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003232" cy="116205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Кружковая работа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971600" y="1435100"/>
            <a:ext cx="3240360" cy="4691063"/>
          </a:xfrm>
        </p:spPr>
        <p:txBody>
          <a:bodyPr>
            <a:norm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Проект «Театральный кружок «Буратино»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2. Сценарии: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«Кошкин дом»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«Три поросенка»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«Колобок на новый лад»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«Осенний теремок»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«Дюймовочка»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«Мини-оперетта «Репка»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«Волк и семеро козлят»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«Лиса и петух»</a:t>
            </a:r>
          </a:p>
          <a:p>
            <a:endParaRPr lang="ru-RU" dirty="0"/>
          </a:p>
        </p:txBody>
      </p:sp>
      <p:pic>
        <p:nvPicPr>
          <p:cNvPr id="6" name="Picture 4" descr="C:\Users\пк\Desktop\IMG_20180205_1717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16832"/>
            <a:ext cx="2837892" cy="378385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96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к\Desktop\фото для портфолио\IMG_20180205_172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3394472" cy="45259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к\Desktop\фото для портфолио\IMG_20180205_1725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394472" cy="45259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94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dirty="0"/>
          </a:p>
        </p:txBody>
      </p:sp>
      <p:pic>
        <p:nvPicPr>
          <p:cNvPr id="6146" name="Picture 2" descr="C:\Users\пк\Desktop\фото для портфолио\IMG_20180205_1723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3394472" cy="45259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esktop\фото для портфолио\IMG_20180205_1724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394472" cy="45259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8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8012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достижения</a:t>
            </a:r>
            <a:endParaRPr lang="ru-RU" dirty="0"/>
          </a:p>
        </p:txBody>
      </p:sp>
      <p:pic>
        <p:nvPicPr>
          <p:cNvPr id="7170" name="Picture 2" descr="C:\Users\пк\Desktop\фото для портфолио\IMG_20180205_17240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4989"/>
            <a:ext cx="4608512" cy="345638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7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шаблоны\шабло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5"/>
            <a:ext cx="9144000" cy="6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Научно-методические семинары, конференции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12" name="Picture 2" descr="C:\Users\пк\Desktop\фото для портфолио\IMG_20180205_172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02" y="2320281"/>
            <a:ext cx="3153798" cy="42050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пк\Desktop\фото для портфолио\IMG_20180205_172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71" y="2320281"/>
            <a:ext cx="2566378" cy="342183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пк\Desktop\фото для портфолио\IMG_20180205_172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88" y="2281532"/>
            <a:ext cx="3078343" cy="410445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46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2241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i="1" dirty="0" smtClean="0"/>
              <a:t>«Лучший способ сделать детей хорошими – сделать их счастливыми»</a:t>
            </a:r>
          </a:p>
          <a:p>
            <a:pPr algn="ctr"/>
            <a:endParaRPr lang="ru-RU" sz="4000" b="1" i="1" dirty="0"/>
          </a:p>
          <a:p>
            <a:pPr marL="0" indent="0" algn="ctr">
              <a:buNone/>
            </a:pPr>
            <a:r>
              <a:rPr lang="ru-RU" sz="4000" b="1" i="1" dirty="0" smtClean="0"/>
              <a:t>Оскар Уайльд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68095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шаблоны\шабло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5"/>
            <a:ext cx="9144000" cy="6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Научно-методические семинары, конференции</a:t>
            </a:r>
            <a:endParaRPr lang="ru-RU" dirty="0"/>
          </a:p>
        </p:txBody>
      </p:sp>
      <p:pic>
        <p:nvPicPr>
          <p:cNvPr id="9" name="Picture 2" descr="C:\Users\пк\Desktop\фото для портфолио\IMG_20180205_172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2994980" cy="399330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пк\Desktop\фото для портфолио\IMG_20180205_1725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048986" cy="406531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36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 моих воспитанников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к\Desktop\фото для портфолио\IMG_20180205_1722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740" y="2060849"/>
            <a:ext cx="3132348" cy="417646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к\Desktop\фото для портфолио\IMG_20180205_172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60848"/>
            <a:ext cx="3096344" cy="4128459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73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шаблоны\шабло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4"/>
            <a:ext cx="9144000" cy="68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Наша жизнь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SAM_008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636912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SAM_00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28999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esktop\SAM_00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4" y="1700808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8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Победы»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МБДОУ№6 прил.-6\прил 6 Хаджумян\SAM_046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1" y="2060848"/>
            <a:ext cx="2541628" cy="190622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МБДОУ№6 прил.-6\прил 6 Хаджумян\SAM_04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30" y="2005869"/>
            <a:ext cx="2614934" cy="196120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к\Desktop\МБДОУ№6 прил.-6\прил 6 Хаджумян\SAM_04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10006"/>
            <a:ext cx="2664296" cy="199822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к\Desktop\прил 6 Хаджумян\SAM_05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121" y="2041482"/>
            <a:ext cx="2592287" cy="194421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пк\Desktop\прил 6 Хаджумян\SAM_783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80" y="4456065"/>
            <a:ext cx="2736217" cy="205216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0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России»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1" name="Picture 3" descr="C:\Users\пк\Desktop\МБДОУ№6 прил.-6\прил 6 Хаджумян\SAM_5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56" y="1263512"/>
            <a:ext cx="2551236" cy="191342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пк\Desktop\прил 6 Хаджумян\SAM_08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43" y="2866807"/>
            <a:ext cx="2592284" cy="194421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к\Desktop\прил 6 Хаджумян\SAM_08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204" y="4655498"/>
            <a:ext cx="2520644" cy="189048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к\Desktop\SAM_53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3512"/>
            <a:ext cx="2660631" cy="354750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45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МБДОУ№6 прил.-6\прил 6 Хаджумян\SAM_85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«Тематические недели»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пк\Desktop\прил 6 Хаджумян\SAM_5817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38" y="4293095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к\Desktop\прил 6 Хаджумян\SAM_63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93095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пк\Desktop\прил 6 Хаджумян\SAM_71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0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«Новый год»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к\Desktop\МБДОУ№6 прил.-6\прил 6 Хаджумян\SAM_657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2" y="1412776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к\Desktop\прил 6 Хаджумян\SAM_93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к\Desktop\SAM_65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31592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к\Desktop\прил 6 Городова\SAM_94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31592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09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республики Адыгея»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к\Desktop\SAM_14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5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к\Desktop\SAM_14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12776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к\Desktop\SAM_1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861048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к\Desktop\МБДОУ№6 прил.-6\прил 6 Хаджумян\SAM_698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2772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1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шаблоны\шабло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8" y="0"/>
            <a:ext cx="9191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Летний отдых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 descr="C:\Users\пк\Desktop\SAM_169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10" y="4149080"/>
            <a:ext cx="2857500" cy="1905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пк\Desktop\SAM_16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2656840"/>
            <a:ext cx="2857500" cy="1905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пк\Desktop\прил 6 Хаджумян\IMG_91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7" y="1515016"/>
            <a:ext cx="2880320" cy="1905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к\Desktop\SAM_16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54192"/>
            <a:ext cx="2857500" cy="1905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пк\Desktop\SAM_19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857500" cy="1905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6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«День защитника О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ечества»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к\Desktop\SAM_990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к\Desktop\SAM_98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к\Desktop\SAM_98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65103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к\Desktop\SAM_99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071" y="4365104"/>
            <a:ext cx="2857500" cy="2143125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84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idx="1"/>
          </p:nvPr>
        </p:nvSpPr>
        <p:spPr>
          <a:xfrm>
            <a:off x="3575050" y="581492"/>
            <a:ext cx="5111750" cy="5943852"/>
          </a:xfrm>
        </p:spPr>
        <p:txBody>
          <a:bodyPr>
            <a:noAutofit/>
          </a:bodyPr>
          <a:lstStyle/>
          <a:p>
            <a:endParaRPr lang="ru-RU" sz="16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1989 году окончила Майкопское училище искусств по классу скрипки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2017 году окончила с отличием Институт искусств (Адыгейский государственный университет) факультет Педагогическое образование</a:t>
            </a:r>
            <a:endParaRPr lang="ru-RU" sz="2000" b="1" dirty="0"/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«Музыка»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1026" name="Picture 2" descr="C:\Users\пк\Desktop\фото для портфолио\IMG_20180205_1718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299" y="4005064"/>
            <a:ext cx="3345160" cy="250314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к\Desktop\IMG_20180206_0953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03" y="1628799"/>
            <a:ext cx="3345160" cy="194421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4"/>
          <p:cNvSpPr txBox="1">
            <a:spLocks/>
          </p:cNvSpPr>
          <p:nvPr/>
        </p:nvSpPr>
        <p:spPr>
          <a:xfrm>
            <a:off x="589049" y="581492"/>
            <a:ext cx="7363125" cy="104730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br>
              <a:rPr lang="ru-RU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3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театрального кружка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к\Desktop\прил 6 Хаджумян\SAM_713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2058"/>
            <a:ext cx="2592285" cy="194421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к\Desktop\прил 6 Хаджумян\SAM_7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34" y="4077072"/>
            <a:ext cx="3024336" cy="226825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к\Desktop\прил 6 Хаджумян\SAM_72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22" y="1313132"/>
            <a:ext cx="2821158" cy="211586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к\Desktop\прил 6 Хаджумян\SAM_74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44" y="4077072"/>
            <a:ext cx="3024335" cy="226825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к\Desktop\прил 6 Хаджумян\SAM_82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13" y="1844824"/>
            <a:ext cx="2653658" cy="199024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3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988840"/>
            <a:ext cx="7344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6493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9361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2016 год</a:t>
            </a:r>
            <a:endParaRPr lang="ru-RU" dirty="0"/>
          </a:p>
        </p:txBody>
      </p:sp>
      <p:pic>
        <p:nvPicPr>
          <p:cNvPr id="2050" name="Picture 2" descr="C:\Users\пк\Desktop\фото для портфолио\IMG_20180205_1717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337440"/>
            <a:ext cx="3810000" cy="28575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2017 год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200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пк\Desktop\фото для портфолио\IMG_20180205_171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37440"/>
            <a:ext cx="3810000" cy="28575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25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Программно-методическое обеспечение образовательного процесса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380588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«Основная общеобразовательная программа дошкольного образования МБДОУ № 6 «Гвоздичка».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***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Дополнительные программы: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Авторская программа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Дечева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Н.Р.,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Дзыбова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Т.Я.,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Цыку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Б.П.,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Хавдок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С.А.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Нэбзый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»-Майкоп: 1997г.-420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с.,ил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Джигунова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М.З. «Рекомендации по реализации национально-регионального компонента не музыкальных занятиях в дошкольных образовательных учреждениях». –Майкоп: 2008г.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Хут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С.Х. «Рекомендации по реализации национально-регионального компонента на занятиях по художественной литературе и физическому воспитанию в дошкольных образовательных учреждениях».-Майкоп: 2008г.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Авторская программа «Цветные ладошки» И.А. Лыкова-2009г.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***</a:t>
            </a:r>
          </a:p>
          <a:p>
            <a:pPr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«Музыкальное воспитание в детском саду» М.Б.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Зацепина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Г.Е. Жукова</a:t>
            </a:r>
          </a:p>
          <a:p>
            <a:pPr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«Ладушки»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И.Каплунова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Новоскольцева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«Топ-хлоп, малыши»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Т.Сауко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 Буренина</a:t>
            </a:r>
          </a:p>
          <a:p>
            <a:pPr marL="0" indent="0" algn="ctr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8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admin\Desktop\шаблоны\шаблон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0" y="116162"/>
            <a:ext cx="9144000" cy="68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к\Desktop\фото для портфолио\IMG_20180205_1716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2857500" cy="3810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71600" y="464138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Личный вклад в качество повышения образования. Участие в разработках рабочих программ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\Desktop\IMG_20180207_140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6952"/>
            <a:ext cx="2857500" cy="38100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работа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Консультация для музыкальных руководителей РМО «Театрализованные игры для дошкольников» (2014 г.)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Консультация для музыкальных руководителей РМО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«Как готовить праздник для детей младшей группы»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(2014 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3. Творческий отчет о проделанной работе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период 2014-2015 уч.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Консультация для музыкальных руководителей РМО «Формы работы музыкального руководителя с родителями в условиях внедрения ФГОС дошкольного образования» ((2016г.)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Проведение РМО  «Музыкальные профессии» на базе МБДОУ № 6 «Гвоздичка» 12.04.2018 г.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2115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9614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Материалы, выложенные в интернет ресурсах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к\Desktop\фото для портфолио\IMG_20180205_17192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810000" cy="2857500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к\Desktop\фото для портфолио\IMG_20180205_1719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47121"/>
            <a:ext cx="3810000" cy="28575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8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шаблоны\шаблон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5"/>
            <a:ext cx="9144000" cy="68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0162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Персональные интернет ресурс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https://nairaa01.wixsite.com/muzruk2018</a:t>
            </a:r>
            <a:endParaRPr 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5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</TotalTime>
  <Words>842</Words>
  <Application>Microsoft Office PowerPoint</Application>
  <PresentationFormat>Экран (4:3)</PresentationFormat>
  <Paragraphs>126</Paragraphs>
  <Slides>31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ЭЛЕКТРОННОЕ ПОРТФОЛИО </vt:lpstr>
      <vt:lpstr>Мое педагогическое кредо</vt:lpstr>
      <vt:lpstr>  </vt:lpstr>
      <vt:lpstr>Курсы повышения квалификации</vt:lpstr>
      <vt:lpstr>Программно-методическое обеспечение образовательного процесса</vt:lpstr>
      <vt:lpstr>Презентация PowerPoint</vt:lpstr>
      <vt:lpstr>Методическая работа</vt:lpstr>
      <vt:lpstr>Материалы, выложенные в интернет ресурсах</vt:lpstr>
      <vt:lpstr>Персональные интернет ресурс</vt:lpstr>
      <vt:lpstr>Проектная деятельность, презентации</vt:lpstr>
      <vt:lpstr>Работа с родителями</vt:lpstr>
      <vt:lpstr>Консультации</vt:lpstr>
      <vt:lpstr>Конспекты занятий</vt:lpstr>
      <vt:lpstr>Результаты образовательной деятельности за 2016-2017 учебный год</vt:lpstr>
      <vt:lpstr>Кружковая работа</vt:lpstr>
      <vt:lpstr>Мои достижения</vt:lpstr>
      <vt:lpstr>Мои достижения</vt:lpstr>
      <vt:lpstr>Мои достижения</vt:lpstr>
      <vt:lpstr>Научно-методические семинары, конференции</vt:lpstr>
      <vt:lpstr>Научно-методические семинары, конференции</vt:lpstr>
      <vt:lpstr>Достижения моих воспитанников</vt:lpstr>
      <vt:lpstr>Наша жизнь</vt:lpstr>
      <vt:lpstr>«День Победы»</vt:lpstr>
      <vt:lpstr>«День России»</vt:lpstr>
      <vt:lpstr>«Тематические недели»</vt:lpstr>
      <vt:lpstr>«Новый год»</vt:lpstr>
      <vt:lpstr>«День республики Адыгея»</vt:lpstr>
      <vt:lpstr>Летний отдых</vt:lpstr>
      <vt:lpstr>«День защитника Отечества»</vt:lpstr>
      <vt:lpstr>Работа театрального кружка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пк</cp:lastModifiedBy>
  <cp:revision>64</cp:revision>
  <dcterms:created xsi:type="dcterms:W3CDTF">2018-02-05T15:04:41Z</dcterms:created>
  <dcterms:modified xsi:type="dcterms:W3CDTF">2018-02-08T08:23:07Z</dcterms:modified>
</cp:coreProperties>
</file>